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76" r:id="rId4"/>
    <p:sldId id="281" r:id="rId5"/>
    <p:sldId id="295" r:id="rId6"/>
    <p:sldId id="288" r:id="rId7"/>
    <p:sldId id="293" r:id="rId8"/>
    <p:sldId id="302" r:id="rId9"/>
    <p:sldId id="305" r:id="rId10"/>
    <p:sldId id="306" r:id="rId11"/>
    <p:sldId id="303" r:id="rId12"/>
    <p:sldId id="304" r:id="rId13"/>
    <p:sldId id="307" r:id="rId14"/>
    <p:sldId id="308" r:id="rId15"/>
    <p:sldId id="309" r:id="rId16"/>
    <p:sldId id="310" r:id="rId17"/>
    <p:sldId id="314" r:id="rId18"/>
    <p:sldId id="311" r:id="rId19"/>
    <p:sldId id="312" r:id="rId20"/>
    <p:sldId id="31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 autoAdjust="0"/>
  </p:normalViewPr>
  <p:slideViewPr>
    <p:cSldViewPr snapToGrid="0">
      <p:cViewPr>
        <p:scale>
          <a:sx n="60" d="100"/>
          <a:sy n="60" d="100"/>
        </p:scale>
        <p:origin x="-1092" y="-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7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178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83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4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924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15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662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4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71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88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18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1901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9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0796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516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809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25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0">
              <a:srgbClr val="FFFF66"/>
            </a:gs>
            <a:gs pos="96000">
              <a:schemeClr val="accent2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FAC0B-29E8-41F2-B8DD-E949831D0B29}" type="datetimeFigureOut">
              <a:rPr lang="ru-RU" smtClean="0"/>
              <a:t>04.10.2017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54BBD6D-60AD-499D-A6A8-07D168EE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911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3026" y="2437409"/>
            <a:ext cx="10101944" cy="1646302"/>
          </a:xfrm>
        </p:spPr>
        <p:txBody>
          <a:bodyPr wrap="square" anchor="ctr" anchorCtr="0"/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Отдел физического воспитания и спорта</a:t>
            </a:r>
            <a:b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2017 год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08" y="579427"/>
            <a:ext cx="1103235" cy="14564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33599" y="420022"/>
            <a:ext cx="9521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Государственное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автономное профессиональное образовательное учреждение  Свердловской области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Каменск-Уральский агропромышленный техникум»</a:t>
            </a:r>
            <a:endParaRPr lang="ru-RU" sz="32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14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680" y="4367048"/>
            <a:ext cx="10695713" cy="2333297"/>
          </a:xfrm>
        </p:spPr>
        <p:txBody>
          <a:bodyPr>
            <a:normAutofit fontScale="90000"/>
          </a:bodyPr>
          <a:lstStyle/>
          <a:p>
            <a:pPr indent="457200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месяца в спортивном зале КУАТ проходил турнир по волейболу. В турнире принимали участие 13 студенческих команд и команда преподавателей.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были разделены на 2 группы.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финал вышли команды учебных109,131,201,209,331 групп и команда преподавателей. Во время игры было много болельщиков, так как следить за играми было интересно и зрелищно.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итоге 3 место поделили между собой группа 201 и команда преподавателей, 2место - группа 209. И 1 место заняла - группа 331, которая не проиграла не одной команде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(охват-100 ч.)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148" y="137358"/>
            <a:ext cx="3170914" cy="210832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718" y="2165491"/>
            <a:ext cx="3237539" cy="21526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256" y="2242597"/>
            <a:ext cx="3121572" cy="2075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718" y="113081"/>
            <a:ext cx="3237538" cy="21526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6538" y="837854"/>
            <a:ext cx="4180755" cy="27797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933" y="137354"/>
            <a:ext cx="2793859" cy="21240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933" y="2261375"/>
            <a:ext cx="2793860" cy="205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07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448" y="4480800"/>
            <a:ext cx="11600110" cy="2251076"/>
          </a:xfrm>
        </p:spPr>
        <p:txBody>
          <a:bodyPr>
            <a:noAutofit/>
          </a:bodyPr>
          <a:lstStyle/>
          <a:p>
            <a:pPr indent="457200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14-17 февраля сборная команда КУАТ принимала участие в открытых городских соревнованиях «А ну-ка, парни 2017».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Команду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КУАТ представляли спортсмены техникума: Астафьев И., Хаитов З.,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Мартмьянов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Перогов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Хаерзаманов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А., Судаков А., Васильев В.,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Корольцов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И. 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В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ходе соревнований участникам нужно было пройти несколько этапов: заезды на мотоцикле; сборка-разборка автомата; стрельба из пневматической винтовки; фигурное вождение автомобиля,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линое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первенство в картинге, сдача ПДД и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военнизированная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эстафета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охват-10 ч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506" y="205635"/>
            <a:ext cx="3150052" cy="22336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968" y="205635"/>
            <a:ext cx="2979682" cy="22347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59" y="206760"/>
            <a:ext cx="5687209" cy="42654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649" y="2440397"/>
            <a:ext cx="3142909" cy="20404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44" y="2440397"/>
            <a:ext cx="2961906" cy="203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902" y="4252747"/>
            <a:ext cx="11218459" cy="1647816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45" y="252248"/>
            <a:ext cx="5801710" cy="37679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2455" y="4835626"/>
            <a:ext cx="1062070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февраля состоялась товарищеская встреча по футболу между студентами КУАТ и КУТС и ЖКХ.</a:t>
            </a:r>
          </a:p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игры команда КУАТ лидировала со счетом 2:0.Но команда противников смогли собраться. Наши юноши уступили победу со счетом 2:5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надеемся, что наши студенты сделали выводы и во время реванша смогут достойно отстоять честь техникума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охват-10 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2" b="13796"/>
          <a:stretch/>
        </p:blipFill>
        <p:spPr>
          <a:xfrm>
            <a:off x="7346732" y="252248"/>
            <a:ext cx="3846786" cy="376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7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370443"/>
            <a:ext cx="12016633" cy="2338013"/>
          </a:xfrm>
        </p:spPr>
        <p:txBody>
          <a:bodyPr>
            <a:noAutofit/>
          </a:bodyPr>
          <a:lstStyle/>
          <a:p>
            <a:pPr indent="457200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воскресенье, 12 февраля, в полдень в Каменске-Уральском прошли всероссийские соревнования «Лыжня России». 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забег был организован для представителей администрации и всех любителей лыжного спорта в старшей возрастной группе на символическую дистанцию 800 метров. Сразу после них на эту же дистанцию стартовали самые юные спортсмены от 3 до 8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Масс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 на дистанцию 3 километра был дан после финиша самых маленьких спортсменов и был самым многочисленным. В котором приняли участия и студенты агропромышленного техникума в количестве 20 человек под руководством руководителя ФВ Поляковой Е.В. (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охват-15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ч.)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23" y="470858"/>
            <a:ext cx="5175250" cy="38814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515" y="2189665"/>
            <a:ext cx="2890648" cy="21679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4" y="150228"/>
            <a:ext cx="2758966" cy="20692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356" y="150228"/>
            <a:ext cx="2758966" cy="20692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77" y="2219453"/>
            <a:ext cx="2811213" cy="210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6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18842"/>
            <a:ext cx="12186745" cy="1939158"/>
          </a:xfrm>
        </p:spPr>
        <p:txBody>
          <a:bodyPr>
            <a:noAutofit/>
          </a:bodyPr>
          <a:lstStyle/>
          <a:p>
            <a:pPr indent="457200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марта в спортивном зале КУАТ прошли спортивные соревнования. Отличным завершением турнира по волейболу стала товарищеская встреча со студентами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КУТТС.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Наши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девушки в упорной борьбе уступили студентам КУТТС со счетом 1:2. Но достойным ответом стала игра юношей. Они лидировала всю игру, не оставляя противнику шансов на победу. В конечном итоге юноши КУАТ с огромным преимуществом одержали победу 2:0.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охват-20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ч.)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5" y="205336"/>
            <a:ext cx="3556121" cy="236444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952" y="2569778"/>
            <a:ext cx="3685545" cy="24504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297" y="196537"/>
            <a:ext cx="3535062" cy="23504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753" y="2569778"/>
            <a:ext cx="3685544" cy="24504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91" y="2569778"/>
            <a:ext cx="3729542" cy="24504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0" t="11887" b="10754"/>
          <a:stretch/>
        </p:blipFill>
        <p:spPr>
          <a:xfrm>
            <a:off x="4031533" y="196537"/>
            <a:ext cx="3641834" cy="238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8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820247"/>
            <a:ext cx="12191999" cy="3071780"/>
          </a:xfrm>
        </p:spPr>
        <p:txBody>
          <a:bodyPr>
            <a:noAutofit/>
          </a:bodyPr>
          <a:lstStyle/>
          <a:p>
            <a:pPr indent="457200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февраля в СКЦ г. Каменск-Уральский были подведены итоге февральского Месячника. Агропромышленный техникум принял участие во многих мероприятиях города.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Администрация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наградила техникум за поддержку молодежного волонтерского движения, организацию гражданско-патриотической работы и активное участие в городской благотворительной акции «Улыбнись, солдат!».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В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месяца в городе проходили спортивно-технические соревнования «А ну-ка, парни 2017», по результатам которых студенческая команда агропромышленного техникума была награждена: за участие в открытых городских спортивно-технических соревнованиях «А ну-ка, парни 2017», в личном первенстве за III в соревнованиях по фигурному вождению мотоцикла, и за I место в соревнованиях фигурному вождению мотоцикла.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личная благодарность Администрации города был выражена директору агропромышленного техникума Некрасову Сергею Ивановичу за поддержку молодежного волонтерского движения, организацию гражданско- патриотической работы. (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охват-10ч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18899" y="848594"/>
            <a:ext cx="3680483" cy="2447130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9" r="19191"/>
          <a:stretch/>
        </p:blipFill>
        <p:spPr>
          <a:xfrm rot="16200000">
            <a:off x="4046165" y="51359"/>
            <a:ext cx="1815294" cy="18443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0" t="26447"/>
          <a:stretch/>
        </p:blipFill>
        <p:spPr>
          <a:xfrm>
            <a:off x="299543" y="274145"/>
            <a:ext cx="3193299" cy="16424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84403" y="795953"/>
            <a:ext cx="3743720" cy="24891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878" y="1960363"/>
            <a:ext cx="3193299" cy="195203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3" y="1960363"/>
            <a:ext cx="2569779" cy="192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7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59" y="5123793"/>
            <a:ext cx="11808373" cy="1592317"/>
          </a:xfrm>
        </p:spPr>
        <p:txBody>
          <a:bodyPr>
            <a:noAutofit/>
          </a:bodyPr>
          <a:lstStyle/>
          <a:p>
            <a:pPr indent="457200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февраля на лыжной базе «Березовая Роща» проходили городские соревнования по лыжным гонкам, в которых принял участие агропромышленный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техникум.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Наши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вели активную борьбу с лыжниками других учебных заведений. В командном зачете наши девушки заняли IV место из VII команд, юноши заняли V место из VIII команд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охват-15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ч.)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3"/>
          <a:stretch/>
        </p:blipFill>
        <p:spPr>
          <a:xfrm>
            <a:off x="305208" y="2836914"/>
            <a:ext cx="4109137" cy="2237002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1"/>
          <a:stretch/>
        </p:blipFill>
        <p:spPr>
          <a:xfrm rot="16200000">
            <a:off x="4930193" y="415714"/>
            <a:ext cx="2586425" cy="22559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065" y="2973014"/>
            <a:ext cx="3180682" cy="21148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41" y="169405"/>
            <a:ext cx="3186701" cy="21188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575" y="2368850"/>
            <a:ext cx="4041922" cy="26874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39" y="328163"/>
            <a:ext cx="3656337" cy="243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6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9127" y="4046482"/>
            <a:ext cx="8596668" cy="1320800"/>
          </a:xfrm>
        </p:spPr>
        <p:txBody>
          <a:bodyPr>
            <a:normAutofit fontScale="90000"/>
          </a:bodyPr>
          <a:lstStyle/>
          <a:p>
            <a:pPr indent="45720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 по 23 марта в  спортивном зале Областного Медицинского колледжа проходит турнир по волейболу среди команд девушек учебных заведений города.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Женская команда агропромышленного техникума так же принимает в нем участие. Желаем нашим девушкам успеха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!(охват 15 ч)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98532" y="1093364"/>
            <a:ext cx="2705255" cy="17987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178" y="609445"/>
            <a:ext cx="4114799" cy="27359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83" y="609445"/>
            <a:ext cx="4114800" cy="273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7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976" y="3767959"/>
            <a:ext cx="11115272" cy="2781738"/>
          </a:xfrm>
        </p:spPr>
        <p:txBody>
          <a:bodyPr>
            <a:normAutofit fontScale="90000"/>
          </a:bodyPr>
          <a:lstStyle/>
          <a:p>
            <a:pPr indent="457200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городских соревнований по волейболу среди учебных заведений наши юноши заняли II место. В турнире приняли участие VIII команд города.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Команда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КУАТ обыграла всех соперников, проиграв один раз многолетним лидерам соревнований. Все игры проходили в упорной борьбе, держа игроков, болельщиков, судей и руководителей команд в напряжении.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участники соревнований получили огромное удовольствие от интересных зрелищных моментов, которые демонстрировали команды из различных учебных заведений.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Юноши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КУАТ показали высокий уровень подготовки, командного взаимодействия, благодаря чему смогли вырвать победу у достойных соперников.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Желаем нашим студентам успехов и побед в следующих соревнованиях. !(охват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ч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825" y="511951"/>
            <a:ext cx="3314342" cy="268443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132" y="511951"/>
            <a:ext cx="4037391" cy="26844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14" y="511951"/>
            <a:ext cx="4037391" cy="268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4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86" y="4020206"/>
            <a:ext cx="11587655" cy="2459421"/>
          </a:xfrm>
        </p:spPr>
        <p:txBody>
          <a:bodyPr>
            <a:normAutofit/>
          </a:bodyPr>
          <a:lstStyle/>
          <a:p>
            <a:pPr indent="457200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апреля начался турнир по футболу среди учебных заведений города. Команда КУАТ и еще 7 команд учебных заведений поборются за призовые места в течение недели.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Сегодня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юноши провели 2 встречи. В первой игре встретились с лидерами турнира, командой КУПК и уступили со счетом 1:4. Во 2-ой игре команда КУАТ была значительно сильнее и одержала победу над командой КУТТС со счетом 11:1.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Желаем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удачи нашим спортсменам в следующих футбольных матчах! !(охват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ч)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617" y="174134"/>
            <a:ext cx="8596668" cy="38807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\\192.168.0.1\PressCenter\АРХИВ 2017 фото,видео,статьи\33.Сорев-ия .Футбол.24.04-28.04.17\DSC_00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8" r="12016"/>
          <a:stretch/>
        </p:blipFill>
        <p:spPr bwMode="auto">
          <a:xfrm>
            <a:off x="6085489" y="123494"/>
            <a:ext cx="3270829" cy="382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92.168.0.1\PressCenter\АРХИВ 2017 фото,видео,статьи\33.Сорев-ия .Футбол.24.04-28.04.17\DSC_00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0" y="123495"/>
            <a:ext cx="5914539" cy="382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192.168.0.1\PressCenter\АРХИВ 2017 фото,видео,статьи\33.Сорев-ия .Футбол.24.04-28.04.17\DSC_00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318" y="1894393"/>
            <a:ext cx="2663496" cy="205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\\192.168.0.1\PressCenter\АРХИВ 2017 фото,видео,статьи\33.Сорев-ия .Футбол.24.04-28.04.17\DSC_00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318" y="123495"/>
            <a:ext cx="2663496" cy="177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737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851" y="4818993"/>
            <a:ext cx="11146803" cy="13208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30апреля 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мкр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Южный прошла ежегодная эстафета «Весна Победы 2017».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другими учебными заведениями в эстафете приняла участие команда КУАТ, в составе 12 человек.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(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ч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\\192.168.0.1\PressCenter\АРХИВ 2017 фото,видео,статьи\47.Легкоатлетич.кросс 30.04.17\3LMzsSlvrQ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186" y="284163"/>
            <a:ext cx="6482229" cy="431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344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607" y="3499945"/>
            <a:ext cx="116034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мая наши студенты приняли участие в лично-командном первенстве по легкой атлетике среди учебных заведений города.</a:t>
            </a:r>
          </a:p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соревнованиях участвовали 6 женских команд и 8 юношеских. В программу соревнований входили такие этапы как: 100м, 200м , 400м, 800м, прыжок в длину с разбега и эстафета 4*100м.</a:t>
            </a:r>
          </a:p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зачет по каждой дисциплине входило два лучших результата. </a:t>
            </a:r>
          </a:p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соревнований прошло торжественное награждение спортсменов. За I место на дистанции 400м наградили грамотой студента КУАТ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Стенникова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Дмитрия (231 гр.), так же отметили за I место команду КУАТ в эстафете 4*100м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Дедюлин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Егор 215,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Стенников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Дмитрий 231, Юсупов Артур 331,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Деревягин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Сергей 331).</a:t>
            </a:r>
          </a:p>
          <a:p>
            <a:pPr indent="45720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сумме всех результатов команда юношей КУАТ заняла призовое II место! Поздравляем всех участников соревнований и желаем им дальнейших побед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!(охват 20 ч)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627" y="448630"/>
            <a:ext cx="3578773" cy="26840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959" y="448629"/>
            <a:ext cx="3621268" cy="271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9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966" y="4776952"/>
            <a:ext cx="114457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22 мая по 2 июня 2017г. в Каменск-уральском агропромышленном техникуме прошел турнир по футболу среди учебных групп. В турнире приняли участие группы: 12, 101, 109, 131, 203, 209. 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тройку призеров вошли 101,109,209. По итогам турнира у команд призеров было одинаковое количество очков, поэтому места распределялись по сумме забитых и попущенных командой голов.</a:t>
            </a:r>
          </a:p>
          <a:p>
            <a:pPr indent="457200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I место заняла команда - 209 гр., II-101, III-109.(охват 80ч)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48" y="1083256"/>
            <a:ext cx="4607210" cy="30630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648" y="1083255"/>
            <a:ext cx="4516594" cy="300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56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121" y="3594538"/>
            <a:ext cx="115876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июня в Центре развития физической культуры и спорта города Каменска-Уральского состоялось подведение итогов  городской спартакиады учебных заведений  2016-2017 учебного года. 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спартакиаде прияли участие девушки и юноши из 9 учебных заведений - техникумов и  колледжей. 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октября  по май студенты  соревновались в следующих видах спорта - настольный теннис, баскетбол, лыжные гонки, волейбол, мини-футбол, легкая атлетика.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юношей: Первое место занял Каменск-Уральский политехнический колледж, второе место Каменск-Уральский агропромышленный техникум, третье место Каменск-Уральский филиал Свердловского областного медицинского колледжа.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Призерам и победителям были вручены кубки и грамоты.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080" y="577569"/>
            <a:ext cx="4209225" cy="27331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577569"/>
            <a:ext cx="4110718" cy="273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0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411" y="3422822"/>
            <a:ext cx="107874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июня 2017г. в Каменск-Уральском агропромышленном техникуме прошла торжественная линейка подведения итогов 2016-2017 учебного года.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линейки началось с заместителя директора техникума по учебной работе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Ламтева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Н.В., которая не только подвела итоги, но и поздравила всех с окончанием учебного года и пожелала успехов в сдаче сессии.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студенты были награждены грамотами и благодарственными письмами.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Дипломом победителя конкурса «Лучшая спортивная группа года» и переходящим кубком была признана учебная группа №209.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поздравляем студентов с достигнутыми успехами и желаем, чтобы ваши знания и творческие успехи развивались, укреплялись и стали основой вашей будущей профессии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!(охват 216 ч)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" r="2924"/>
          <a:stretch/>
        </p:blipFill>
        <p:spPr>
          <a:xfrm>
            <a:off x="3881461" y="457625"/>
            <a:ext cx="4397565" cy="27001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" r="7518"/>
          <a:stretch/>
        </p:blipFill>
        <p:spPr>
          <a:xfrm>
            <a:off x="8390236" y="472624"/>
            <a:ext cx="3620530" cy="26701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2" r="7113"/>
          <a:stretch/>
        </p:blipFill>
        <p:spPr>
          <a:xfrm>
            <a:off x="135924" y="479914"/>
            <a:ext cx="3595817" cy="268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48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562" y="3880021"/>
            <a:ext cx="115041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июня 2017 г. глава Каменска-Уральского Алексей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Шмыков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вручил отличникам учебы, добившихся успехов спортсменам, вокалистам, артистам и профессионалам своего дела подарки и премии.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молодежная премия состояла из четырёх номинаций: учебная и научно-исследовательская деятельность, профессиональная деятельность, культура и спорт.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молодежной премией в номинации спорт был удостоен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Хаерзаманов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Александр, студент 209 группы.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Поздравляем Александра, желаем дальнейших успехов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!(охват 3ч.)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7" r="6892" b="4025"/>
          <a:stretch/>
        </p:blipFill>
        <p:spPr>
          <a:xfrm>
            <a:off x="8686799" y="892001"/>
            <a:ext cx="3200401" cy="27082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4025" r="1903"/>
          <a:stretch/>
        </p:blipFill>
        <p:spPr>
          <a:xfrm>
            <a:off x="4411361" y="892001"/>
            <a:ext cx="4043832" cy="27430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62" y="892001"/>
            <a:ext cx="4010229" cy="267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71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520" y="3392265"/>
            <a:ext cx="113311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сентября в агропромышленном техникуме прошло торжественное мероприятие, посвященное открытию II  ежегодной спартакиады 2017-2018 учебного года, в рамках Всероссийского дня ГТО.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I спартакиады 2016-2017 учебного года, обладатели переходящего кубка и звания - «Лучшая спортивная группа»-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325 и в этом сезоне не оставляют шансов на победу остальным участникам. Но не стоит делать поспешных выводов, так как еще впереди командные соревнования по волейболу, баскетболу, футболу и многое другое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спартакиады студенты и педагоги техникума получили большой заряд энергии, хорошее настроение, смогли узнать друг дуга поближе.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спартакиады большая часть студентов и педагогов техникума выполнили нормативы Всероссийского физкультурно-спортивного комплекса «Готов к труду и обороне».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Каменск-Уральский агропромышленный техникум за здоровый образ жизни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(охват 135ч)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093" y="494541"/>
            <a:ext cx="3956842" cy="26308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52" y="494541"/>
            <a:ext cx="3940234" cy="261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75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7263" y="3945919"/>
            <a:ext cx="1112108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сентября в агропромышленном техникуме прошёл очередной этап спартакиады техникума по настольному теннису среди 1 курса. </a:t>
            </a:r>
          </a:p>
          <a:p>
            <a:pPr indent="457200"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место занял Чаркин Вадим гр. П167,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- Сергеев Данил гр. А137,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- Меньшов Кирилл гр. Т147.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турнире приняли участие и студентка гр. П167 – Полномочная Анжелика, которая 4 игры выигрывала и держалась достойно!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турнира всех участников наградили почетными грамотами.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(охват 250ч)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453" y="556054"/>
            <a:ext cx="3872325" cy="25746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042" y="556054"/>
            <a:ext cx="3872325" cy="257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47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3383" y="3917091"/>
            <a:ext cx="8748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сентября прошел спортивный праздник Всероссийский день бега «Кросс Нации-2017».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этот день студенты агропромышленного техникума бежали 2 км с общего старта в массовом забеге. Все кто захотел поучаствовать в дне бега, пришли и пробежали.</a:t>
            </a:r>
          </a:p>
          <a:p>
            <a:pPr indent="4572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всех было праздничное настроение. День бега объединяет спортсменов, дает положительный заряд эмоций и способствует к привлечению занятием физкультурой и спортом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(охват 15ч)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274" y="315098"/>
            <a:ext cx="2571750" cy="3429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19" y="315098"/>
            <a:ext cx="2571751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86" y="315097"/>
            <a:ext cx="2530943" cy="337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8752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2144</TotalTime>
  <Words>1067</Words>
  <Application>Microsoft Office PowerPoint</Application>
  <PresentationFormat>Произвольный</PresentationFormat>
  <Paragraphs>51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Отдел физического воспитания и спорта 2017 год</vt:lpstr>
      <vt:lpstr>В течение месяца в спортивном зале КУАТ проходил турнир по волейболу. В турнире принимали участие 13 студенческих команд и команда преподавателей. Команды были разделены на 2 группы.           В финал вышли команды учебных109,131,201,209,331 групп и команда преподавателей. Во время игры было много болельщиков, так как следить за играми было интересно и зрелищно.          В итоге 3 место поделили между собой группа 201 и команда преподавателей, 2место - группа 209. И 1 место заняла - группа 331, которая не проиграла не одной команде. (охват-100 ч.) </vt:lpstr>
      <vt:lpstr>С 14-17 февраля сборная команда КУАТ принимала участие в открытых городских соревнованиях «А ну-ка, парни 2017».         Команду КУАТ представляли спортсмены техникума: Астафьев И., Хаитов З., Мартмьянов И., Перогов А., Хаерзаманов А., Судаков А., Васильев В., Корольцов И.          В ходе соревнований участникам нужно было пройти несколько этапов: заезды на мотоцикле; сборка-разборка автомата; стрельба из пневматической винтовки; фигурное вождение автомобиля, линое первенство в картинге, сдача ПДД и военнизированная эстафета.  (охват-10 ч.) </vt:lpstr>
      <vt:lpstr> </vt:lpstr>
      <vt:lpstr>В воскресенье, 12 февраля, в полдень в Каменске-Уральском прошли всероссийские соревнования «Лыжня России».  Первый забег был организован для представителей администрации и всех любителей лыжного спорта в старшей возрастной группе на символическую дистанцию 800 метров. Сразу после них на эту же дистанцию стартовали самые юные спортсмены от 3 до 8 лет.        Масс старт на дистанцию 3 километра был дан после финиша самых маленьких спортсменов и был самым многочисленным. В котором приняли участия и студенты агропромышленного техникума в количестве 20 человек под руководством руководителя ФВ Поляковой Е.В. (охват-15 ч.) </vt:lpstr>
      <vt:lpstr>1 марта в спортивном зале КУАТ прошли спортивные соревнования. Отличным завершением турнира по волейболу стала товарищеская встреча со студентами КУТТС.         Наши девушки в упорной борьбе уступили студентам КУТТС со счетом 1:2. Но достойным ответом стала игра юношей. Они лидировала всю игру, не оставляя противнику шансов на победу. В конечном итоге юноши КУАТ с огромным преимуществом одержали победу 2:0. (охват-20 ч.)</vt:lpstr>
      <vt:lpstr>9 февраля в СКЦ г. Каменск-Уральский были подведены итоге февральского Месячника. Агропромышленный техникум принял участие во многих мероприятиях города.              Администрация города наградила техникум за поддержку молодежного волонтерского движения, организацию гражданско-патриотической работы и активное участие в городской благотворительной акции «Улыбнись, солдат!».         В течение месяца в городе проходили спортивно-технические соревнования «А ну-ка, парни 2017», по результатам которых студенческая команда агропромышленного техникума была награждена: за участие в открытых городских спортивно-технических соревнованиях «А ну-ка, парни 2017», в личном первенстве за III в соревнованиях по фигурному вождению мотоцикла, и за I место в соревнованиях фигурному вождению мотоцикла.       И личная благодарность Администрации города был выражена директору агропромышленного техникума Некрасову Сергею Ивановичу за поддержку молодежного волонтерского движения, организацию гражданско- патриотической работы. (охват-10ч.) </vt:lpstr>
      <vt:lpstr>21 февраля на лыжной базе «Березовая Роща» проходили городские соревнования по лыжным гонкам, в которых принял участие агропромышленный техникум.       Наши студенты вели активную борьбу с лыжниками других учебных заведений. В командном зачете наши девушки заняли IV место из VII команд, юноши заняли V место из VIII команд. (охват-15 ч.) </vt:lpstr>
      <vt:lpstr>С 20 по 23 марта в  спортивном зале Областного Медицинского колледжа проходит турнир по волейболу среди команд девушек учебных заведений города. Женская команда агропромышленного техникума так же принимает в нем участие. Желаем нашим девушкам успеха!(охват 15 ч) </vt:lpstr>
      <vt:lpstr>По итогам городских соревнований по волейболу среди учебных заведений наши юноши заняли II место. В турнире приняли участие VIII команд города.          Команда КУАТ обыграла всех соперников, проиграв один раз многолетним лидерам соревнований. Все игры проходили в упорной борьбе, держа игроков, болельщиков, судей и руководителей команд в напряжении. Все участники соревнований получили огромное удовольствие от интересных зрелищных моментов, которые демонстрировали команды из различных учебных заведений.        Юноши КУАТ показали высокий уровень подготовки, командного взаимодействия, благодаря чему смогли вырвать победу у достойных соперников. Желаем нашим студентам успехов и побед в следующих соревнованиях. !(охват 10 ч) </vt:lpstr>
      <vt:lpstr>24 апреля начался турнир по футболу среди учебных заведений города. Команда КУАТ и еще 7 команд учебных заведений поборются за призовые места в течение недели.         Сегодня наши юноши провели 2 встречи. В первой игре встретились с лидерами турнира, командой КУПК и уступили со счетом 1:4. Во 2-ой игре команда КУАТ была значительно сильнее и одержала победу над командой КУТТС со счетом 11:1.           Желаем удачи нашим спортсменам в следующих футбольных матчах! !(охват 11 ч) </vt:lpstr>
      <vt:lpstr>     30апреля  в мкр Южный прошла ежегодная эстафета «Весна Победы 2017». Вместе с другими учебными заведениями в эстафете приняла участие команда КУАТ, в составе 12 человек. ! (охват 20 ч)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патриотического воспитания и допризывной подготовки</dc:title>
  <dc:creator>ZAM_UVR</dc:creator>
  <cp:lastModifiedBy>Administrator</cp:lastModifiedBy>
  <cp:revision>184</cp:revision>
  <dcterms:created xsi:type="dcterms:W3CDTF">2016-06-08T04:44:11Z</dcterms:created>
  <dcterms:modified xsi:type="dcterms:W3CDTF">2017-10-04T09:27:45Z</dcterms:modified>
</cp:coreProperties>
</file>